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69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50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77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21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90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69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806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02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349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547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194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9643-BD2D-4053-A693-6ED3958FB6C6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E4F12-27EA-42B1-99D7-516199506C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67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27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   Garden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Gift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Beautiful Garden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962400" cy="3897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46,100+ Wrapped Gift Box Stock Photos, Pictures &amp; Royalty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419988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14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Rose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Turtle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680 Beautiful Rose ideas | beautiful roses, rose, goo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46" y="2209800"/>
            <a:ext cx="415695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lp! I found a turtle. | Nature inFoc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4038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1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Mouse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Rupees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69,600+ Cute Mouse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ndia Currency Images – Browse 37,189 Stock Photos, Vector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1"/>
            <a:ext cx="41148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1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Cotton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 </a:t>
            </a:r>
            <a:r>
              <a:rPr lang="en-IN" dirty="0" err="1" smtClean="0"/>
              <a:t>Rukk</a:t>
            </a:r>
            <a:r>
              <a:rPr lang="en-IN" dirty="0" smtClean="0"/>
              <a:t>       stop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What Is Cotton? A Complete Guide to the Histor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97234"/>
            <a:ext cx="4064000" cy="397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1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 and </a:t>
            </a:r>
            <a:r>
              <a:rPr lang="en-IN" dirty="0" err="1" smtClean="0"/>
              <a:t>Uu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</a:t>
            </a:r>
            <a:r>
              <a:rPr lang="en-IN" dirty="0" err="1" smtClean="0"/>
              <a:t>Chup</a:t>
            </a:r>
            <a:r>
              <a:rPr lang="en-IN" dirty="0" smtClean="0"/>
              <a:t>  Quite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 </a:t>
            </a:r>
            <a:r>
              <a:rPr lang="en-IN" dirty="0" err="1" smtClean="0"/>
              <a:t>Murgaa</a:t>
            </a:r>
            <a:r>
              <a:rPr lang="en-IN" dirty="0" smtClean="0"/>
              <a:t> hen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34,900+ Be Quiet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191000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196,200+ Hen Stock Photos, Pictures &amp; Royalty-Free Image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9624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810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53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 and Uu Matra Words</vt:lpstr>
      <vt:lpstr>U and Uu Matra Words</vt:lpstr>
      <vt:lpstr>U and Uu Matra Words</vt:lpstr>
      <vt:lpstr>U and Uu Matra Words</vt:lpstr>
      <vt:lpstr>U and Uu Matra Words</vt:lpstr>
      <vt:lpstr>U and Uu Matra Words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 and Uu Matra Words</dc:title>
  <dc:creator>SNS</dc:creator>
  <cp:lastModifiedBy>SNS</cp:lastModifiedBy>
  <cp:revision>4</cp:revision>
  <dcterms:created xsi:type="dcterms:W3CDTF">2025-05-29T05:27:44Z</dcterms:created>
  <dcterms:modified xsi:type="dcterms:W3CDTF">2025-05-29T08:07:22Z</dcterms:modified>
</cp:coreProperties>
</file>